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7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7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39" r:id="rId5"/>
    <p:sldMasterId id="2147484140" r:id="rId6"/>
    <p:sldMasterId id="2147484141" r:id="rId7"/>
    <p:sldMasterId id="2147484142" r:id="rId8"/>
    <p:sldMasterId id="2147484143" r:id="rId9"/>
    <p:sldMasterId id="2147484144" r:id="rId10"/>
    <p:sldMasterId id="2147484145" r:id="rId11"/>
    <p:sldMasterId id="2147484146" r:id="rId12"/>
    <p:sldMasterId id="2147484147" r:id="rId13"/>
    <p:sldMasterId id="2147484148" r:id="rId14"/>
    <p:sldMasterId id="2147484149" r:id="rId15"/>
    <p:sldMasterId id="2147484150" r:id="rId16"/>
    <p:sldMasterId id="2147484151" r:id="rId17"/>
    <p:sldMasterId id="2147484152" r:id="rId18"/>
    <p:sldMasterId id="2147484153" r:id="rId19"/>
    <p:sldMasterId id="2147484154" r:id="rId20"/>
    <p:sldMasterId id="2147484155" r:id="rId21"/>
    <p:sldMasterId id="2147484156" r:id="rId22"/>
    <p:sldMasterId id="2147484157" r:id="rId23"/>
    <p:sldMasterId id="2147484158" r:id="rId24"/>
    <p:sldMasterId id="2147484159" r:id="rId25"/>
    <p:sldMasterId id="2147484160" r:id="rId26"/>
    <p:sldMasterId id="2147484161" r:id="rId27"/>
    <p:sldMasterId id="2147484162" r:id="rId28"/>
    <p:sldMasterId id="2147484163" r:id="rId29"/>
    <p:sldMasterId id="2147484164" r:id="rId30"/>
    <p:sldMasterId id="2147484165" r:id="rId31"/>
    <p:sldMasterId id="2147484166" r:id="rId32"/>
    <p:sldMasterId id="2147484167" r:id="rId33"/>
    <p:sldMasterId id="2147484168" r:id="rId34"/>
    <p:sldMasterId id="2147484169" r:id="rId35"/>
    <p:sldMasterId id="2147484170" r:id="rId36"/>
    <p:sldMasterId id="2147484171" r:id="rId37"/>
    <p:sldMasterId id="2147484172" r:id="rId38"/>
    <p:sldMasterId id="2147484173" r:id="rId39"/>
    <p:sldMasterId id="2147484174" r:id="rId40"/>
    <p:sldMasterId id="2147484175" r:id="rId41"/>
    <p:sldMasterId id="2147484176" r:id="rId42"/>
    <p:sldMasterId id="2147484177" r:id="rId43"/>
    <p:sldMasterId id="2147484178" r:id="rId44"/>
    <p:sldMasterId id="2147484179" r:id="rId45"/>
    <p:sldMasterId id="2147484180" r:id="rId46"/>
    <p:sldMasterId id="2147484181" r:id="rId47"/>
    <p:sldMasterId id="2147484182" r:id="rId48"/>
    <p:sldMasterId id="2147484183" r:id="rId49"/>
    <p:sldMasterId id="2147484184" r:id="rId50"/>
    <p:sldMasterId id="2147484185" r:id="rId51"/>
    <p:sldMasterId id="2147484186" r:id="rId52"/>
    <p:sldMasterId id="2147484187" r:id="rId53"/>
    <p:sldMasterId id="2147484188" r:id="rId54"/>
    <p:sldMasterId id="2147484189" r:id="rId55"/>
    <p:sldMasterId id="2147484190" r:id="rId56"/>
    <p:sldMasterId id="2147484191" r:id="rId57"/>
    <p:sldMasterId id="2147484192" r:id="rId58"/>
    <p:sldMasterId id="2147484193" r:id="rId59"/>
    <p:sldMasterId id="2147484194" r:id="rId60"/>
    <p:sldMasterId id="2147484195" r:id="rId61"/>
    <p:sldMasterId id="2147484196" r:id="rId62"/>
    <p:sldMasterId id="2147484197" r:id="rId63"/>
    <p:sldMasterId id="2147484198" r:id="rId64"/>
    <p:sldMasterId id="2147484199" r:id="rId65"/>
    <p:sldMasterId id="2147484200" r:id="rId66"/>
    <p:sldMasterId id="2147484201" r:id="rId67"/>
    <p:sldMasterId id="2147484202" r:id="rId68"/>
    <p:sldMasterId id="2147484203" r:id="rId69"/>
  </p:sldMasterIdLst>
  <p:notesMasterIdLst>
    <p:notesMasterId r:id="rId70"/>
  </p:notesMasterIdLst>
  <p:sldIdLst>
    <p:sldId id="434" r:id="rId249"/>
  </p:sldIdLst>
  <p:sldSz cy="5143500" cx="9144000"/>
  <p:notesSz cx="6858000" cy="9144000"/>
  <p:embeddedFontLst>
    <p:embeddedFont>
      <p:font typeface="Gruppo"/>
      <p:regular r:id="rId272"/>
    </p:embeddedFont>
    <p:embeddedFont>
      <p:font typeface="Quattrocento"/>
      <p:regular r:id="rId273"/>
      <p:bold r:id="rId274"/>
    </p:embeddedFont>
    <p:embeddedFont>
      <p:font typeface="Architects Daughter"/>
      <p:regular r:id="rId275"/>
    </p:embeddedFont>
    <p:embeddedFont>
      <p:font typeface="Inter"/>
      <p:regular r:id="rId276"/>
      <p:bold r:id="rId277"/>
      <p:italic r:id="rId278"/>
      <p:boldItalic r:id="rId279"/>
    </p:embeddedFont>
    <p:embeddedFont>
      <p:font typeface="Ubuntu Condensed"/>
      <p:regular r:id="rId280"/>
    </p:embeddedFont>
    <p:embeddedFont>
      <p:font typeface="Permanent Marker"/>
      <p:regular r:id="rId281"/>
    </p:embeddedFont>
    <p:embeddedFont>
      <p:font typeface="Shadows Into Light Two"/>
      <p:regular r:id="rId282"/>
    </p:embeddedFont>
    <p:embeddedFont>
      <p:font typeface="Poiret One"/>
      <p:regular r:id="rId283"/>
    </p:embeddedFont>
    <p:embeddedFont>
      <p:font typeface="Roboto"/>
      <p:regular r:id="rId284"/>
      <p:bold r:id="rId285"/>
      <p:italic r:id="rId286"/>
      <p:boldItalic r:id="rId287"/>
    </p:embeddedFont>
    <p:embeddedFont>
      <p:font typeface="Amatic SC"/>
      <p:regular r:id="rId288"/>
      <p:bold r:id="rId289"/>
    </p:embeddedFont>
    <p:embeddedFont>
      <p:font typeface="Overlock SC"/>
      <p:regular r:id="rId290"/>
    </p:embeddedFont>
    <p:embeddedFont>
      <p:font typeface="Cabin"/>
      <p:regular r:id="rId291"/>
      <p:bold r:id="rId292"/>
      <p:italic r:id="rId293"/>
      <p:boldItalic r:id="rId294"/>
    </p:embeddedFont>
    <p:embeddedFont>
      <p:font typeface="Bodoni"/>
      <p:regular r:id="rId295"/>
      <p:bold r:id="rId296"/>
      <p:italic r:id="rId297"/>
      <p:boldItalic r:id="rId298"/>
    </p:embeddedFont>
    <p:embeddedFont>
      <p:font typeface="Josefin Sans"/>
      <p:regular r:id="rId299"/>
      <p:bold r:id="rId300"/>
      <p:italic r:id="rId301"/>
      <p:boldItalic r:id="rId302"/>
    </p:embeddedFont>
    <p:embeddedFont>
      <p:font typeface="Arial Black"/>
      <p:regular r:id="rId303"/>
    </p:embeddedFont>
    <p:embeddedFont>
      <p:font typeface="Oswald"/>
      <p:regular r:id="rId304"/>
      <p:bold r:id="rId305"/>
    </p:embeddedFont>
    <p:embeddedFont>
      <p:font typeface="Questrial"/>
      <p:regular r:id="rId306"/>
    </p:embeddedFont>
    <p:embeddedFont>
      <p:font typeface="Nunito"/>
      <p:regular r:id="rId307"/>
      <p:bold r:id="rId308"/>
      <p:italic r:id="rId309"/>
      <p:boldItalic r:id="rId310"/>
    </p:embeddedFont>
    <p:embeddedFont>
      <p:font typeface="Book Antiqua"/>
      <p:regular r:id="rId311"/>
      <p:bold r:id="rId312"/>
      <p:italic r:id="rId313"/>
      <p:boldItalic r:id="rId314"/>
    </p:embeddedFont>
    <p:embeddedFont>
      <p:font typeface="Century Gothic"/>
      <p:regular r:id="rId315"/>
      <p:bold r:id="rId316"/>
      <p:italic r:id="rId317"/>
      <p:boldItalic r:id="rId318"/>
    </p:embeddedFont>
    <p:embeddedFont>
      <p:font typeface="Inter Black"/>
      <p:bold r:id="rId319"/>
      <p:boldItalic r:id="rId320"/>
    </p:embeddedFont>
    <p:embeddedFont>
      <p:font typeface="Economica"/>
      <p:regular r:id="rId321"/>
      <p:bold r:id="rId322"/>
      <p:italic r:id="rId323"/>
      <p:boldItalic r:id="rId324"/>
    </p:embeddedFont>
    <p:embeddedFont>
      <p:font typeface="Lobster"/>
      <p:regular r:id="rId325"/>
    </p:embeddedFont>
    <p:embeddedFont>
      <p:font typeface="Source Code Pro"/>
      <p:regular r:id="rId326"/>
      <p:bold r:id="rId327"/>
      <p:italic r:id="rId328"/>
      <p:boldItalic r:id="rId329"/>
    </p:embeddedFont>
    <p:embeddedFont>
      <p:font typeface="Tahoma"/>
      <p:regular r:id="rId330"/>
      <p:bold r:id="rId331"/>
    </p:embeddedFont>
    <p:embeddedFont>
      <p:font typeface="Coming Soon"/>
      <p:regular r:id="rId332"/>
    </p:embeddedFont>
    <p:embeddedFont>
      <p:font typeface="Quattrocento Sans"/>
      <p:regular r:id="rId333"/>
      <p:bold r:id="rId334"/>
      <p:italic r:id="rId335"/>
      <p:boldItalic r:id="rId336"/>
    </p:embeddedFont>
    <p:embeddedFont>
      <p:font typeface="Gill Sans"/>
      <p:regular r:id="rId337"/>
      <p:bold r:id="rId338"/>
    </p:embeddedFont>
    <p:embeddedFont>
      <p:font typeface="Open Sans"/>
      <p:regular r:id="rId339"/>
      <p:bold r:id="rId340"/>
      <p:italic r:id="rId341"/>
      <p:boldItalic r:id="rId3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571A7-494B-459A-8826-234245E45A34}">
  <a:tblStyle styleId="{288571A7-494B-459A-8826-234245E45A3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 b="off" i="off"/>
      <a:tcStyle>
        <a:fill>
          <a:solidFill>
            <a:srgbClr val="CED2E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2E2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9892550-B652-4DDA-A3BB-4FE20BAE2D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9944DB-34FB-4DEA-B008-E4F21B42DD2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9E4EC06-1E1C-48C8-BC3A-EACBF98C3C2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1FAAE-1A26-4841-86ED-203FB85BA081}" styleName="Table_4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notesMaster" Target="notesMasters/notesMaster1.xml"/><Relationship Id="rId249" Type="http://schemas.openxmlformats.org/officeDocument/2006/relationships/slide" Target="slides/slide179.xml"/><Relationship Id="rId272" Type="http://schemas.openxmlformats.org/officeDocument/2006/relationships/font" Target="fonts/Gruppo-regular.fntdata"/><Relationship Id="rId273" Type="http://schemas.openxmlformats.org/officeDocument/2006/relationships/font" Target="fonts/Quattrocento-regular.fntdata"/><Relationship Id="rId274" Type="http://schemas.openxmlformats.org/officeDocument/2006/relationships/font" Target="fonts/Quattrocento-bold.fntdata"/><Relationship Id="rId275" Type="http://schemas.openxmlformats.org/officeDocument/2006/relationships/font" Target="fonts/ArchitectsDaughter-regular.fntdata"/><Relationship Id="rId276" Type="http://schemas.openxmlformats.org/officeDocument/2006/relationships/font" Target="fonts/Inter-regular.fntdata"/><Relationship Id="rId277" Type="http://schemas.openxmlformats.org/officeDocument/2006/relationships/font" Target="fonts/Inter-bold.fntdata"/><Relationship Id="rId278" Type="http://schemas.openxmlformats.org/officeDocument/2006/relationships/font" Target="fonts/Inter-italic.fntdata"/><Relationship Id="rId279" Type="http://schemas.openxmlformats.org/officeDocument/2006/relationships/font" Target="fonts/Inter-boldItalic.fntdata"/><Relationship Id="rId280" Type="http://schemas.openxmlformats.org/officeDocument/2006/relationships/font" Target="fonts/UbuntuCondensed-regular.fntdata"/><Relationship Id="rId281" Type="http://schemas.openxmlformats.org/officeDocument/2006/relationships/font" Target="fonts/PermanentMarker-regular.fntdata"/><Relationship Id="rId282" Type="http://schemas.openxmlformats.org/officeDocument/2006/relationships/font" Target="fonts/ShadowsIntoLightTwo-regular.fntdata"/><Relationship Id="rId283" Type="http://schemas.openxmlformats.org/officeDocument/2006/relationships/font" Target="fonts/PoiretOne-regular.fntdata"/><Relationship Id="rId284" Type="http://schemas.openxmlformats.org/officeDocument/2006/relationships/font" Target="fonts/Roboto-regular.fntdata"/><Relationship Id="rId285" Type="http://schemas.openxmlformats.org/officeDocument/2006/relationships/font" Target="fonts/Roboto-bold.fntdata"/><Relationship Id="rId286" Type="http://schemas.openxmlformats.org/officeDocument/2006/relationships/font" Target="fonts/Roboto-italic.fntdata"/><Relationship Id="rId287" Type="http://schemas.openxmlformats.org/officeDocument/2006/relationships/font" Target="fonts/Roboto-boldItalic.fntdata"/><Relationship Id="rId288" Type="http://schemas.openxmlformats.org/officeDocument/2006/relationships/font" Target="fonts/AmaticSC-regular.fntdata"/><Relationship Id="rId289" Type="http://schemas.openxmlformats.org/officeDocument/2006/relationships/font" Target="fonts/AmaticSC-bold.fntdata"/><Relationship Id="rId290" Type="http://schemas.openxmlformats.org/officeDocument/2006/relationships/font" Target="fonts/OverlockSC-regular.fntdata"/><Relationship Id="rId291" Type="http://schemas.openxmlformats.org/officeDocument/2006/relationships/font" Target="fonts/Cabin-regular.fntdata"/><Relationship Id="rId292" Type="http://schemas.openxmlformats.org/officeDocument/2006/relationships/font" Target="fonts/Cabin-bold.fntdata"/><Relationship Id="rId293" Type="http://schemas.openxmlformats.org/officeDocument/2006/relationships/font" Target="fonts/Cabin-italic.fntdata"/><Relationship Id="rId294" Type="http://schemas.openxmlformats.org/officeDocument/2006/relationships/font" Target="fonts/Cabin-boldItalic.fntdata"/><Relationship Id="rId295" Type="http://schemas.openxmlformats.org/officeDocument/2006/relationships/font" Target="fonts/Bodoni-regular.fntdata"/><Relationship Id="rId296" Type="http://schemas.openxmlformats.org/officeDocument/2006/relationships/font" Target="fonts/Bodoni-bold.fntdata"/><Relationship Id="rId297" Type="http://schemas.openxmlformats.org/officeDocument/2006/relationships/font" Target="fonts/Bodoni-italic.fntdata"/><Relationship Id="rId298" Type="http://schemas.openxmlformats.org/officeDocument/2006/relationships/font" Target="fonts/Bodoni-boldItalic.fntdata"/><Relationship Id="rId299" Type="http://schemas.openxmlformats.org/officeDocument/2006/relationships/font" Target="fonts/JosefinSans-regular.fntdata"/><Relationship Id="rId300" Type="http://schemas.openxmlformats.org/officeDocument/2006/relationships/font" Target="fonts/JosefinSans-bold.fntdata"/><Relationship Id="rId301" Type="http://schemas.openxmlformats.org/officeDocument/2006/relationships/font" Target="fonts/JosefinSans-italic.fntdata"/><Relationship Id="rId302" Type="http://schemas.openxmlformats.org/officeDocument/2006/relationships/font" Target="fonts/JosefinSans-boldItalic.fntdata"/><Relationship Id="rId303" Type="http://schemas.openxmlformats.org/officeDocument/2006/relationships/font" Target="fonts/ArialBlack-regular.fntdata"/><Relationship Id="rId304" Type="http://schemas.openxmlformats.org/officeDocument/2006/relationships/font" Target="fonts/Oswald-regular.fntdata"/><Relationship Id="rId305" Type="http://schemas.openxmlformats.org/officeDocument/2006/relationships/font" Target="fonts/Oswald-bold.fntdata"/><Relationship Id="rId306" Type="http://schemas.openxmlformats.org/officeDocument/2006/relationships/font" Target="fonts/Questrial-regular.fntdata"/><Relationship Id="rId307" Type="http://schemas.openxmlformats.org/officeDocument/2006/relationships/font" Target="fonts/Nunito-regular.fntdata"/><Relationship Id="rId308" Type="http://schemas.openxmlformats.org/officeDocument/2006/relationships/font" Target="fonts/Nunito-bold.fntdata"/><Relationship Id="rId309" Type="http://schemas.openxmlformats.org/officeDocument/2006/relationships/font" Target="fonts/Nunito-italic.fntdata"/><Relationship Id="rId310" Type="http://schemas.openxmlformats.org/officeDocument/2006/relationships/font" Target="fonts/Nunito-boldItalic.fntdata"/><Relationship Id="rId311" Type="http://schemas.openxmlformats.org/officeDocument/2006/relationships/font" Target="fonts/BookAntiqua-regular.fntdata"/><Relationship Id="rId312" Type="http://schemas.openxmlformats.org/officeDocument/2006/relationships/font" Target="fonts/BookAntiqua-bold.fntdata"/><Relationship Id="rId313" Type="http://schemas.openxmlformats.org/officeDocument/2006/relationships/font" Target="fonts/BookAntiqua-italic.fntdata"/><Relationship Id="rId314" Type="http://schemas.openxmlformats.org/officeDocument/2006/relationships/font" Target="fonts/BookAntiqua-boldItalic.fntdata"/><Relationship Id="rId315" Type="http://schemas.openxmlformats.org/officeDocument/2006/relationships/font" Target="fonts/CenturyGothic-regular.fntdata"/><Relationship Id="rId316" Type="http://schemas.openxmlformats.org/officeDocument/2006/relationships/font" Target="fonts/CenturyGothic-bold.fntdata"/><Relationship Id="rId317" Type="http://schemas.openxmlformats.org/officeDocument/2006/relationships/font" Target="fonts/CenturyGothic-italic.fntdata"/><Relationship Id="rId318" Type="http://schemas.openxmlformats.org/officeDocument/2006/relationships/font" Target="fonts/CenturyGothic-boldItalic.fntdata"/><Relationship Id="rId319" Type="http://schemas.openxmlformats.org/officeDocument/2006/relationships/font" Target="fonts/InterBlack-bold.fntdata"/><Relationship Id="rId320" Type="http://schemas.openxmlformats.org/officeDocument/2006/relationships/font" Target="fonts/InterBlack-boldItalic.fntdata"/><Relationship Id="rId321" Type="http://schemas.openxmlformats.org/officeDocument/2006/relationships/font" Target="fonts/Economica-regular.fntdata"/><Relationship Id="rId322" Type="http://schemas.openxmlformats.org/officeDocument/2006/relationships/font" Target="fonts/Economica-bold.fntdata"/><Relationship Id="rId323" Type="http://schemas.openxmlformats.org/officeDocument/2006/relationships/font" Target="fonts/Economica-italic.fntdata"/><Relationship Id="rId324" Type="http://schemas.openxmlformats.org/officeDocument/2006/relationships/font" Target="fonts/Economica-boldItalic.fntdata"/><Relationship Id="rId325" Type="http://schemas.openxmlformats.org/officeDocument/2006/relationships/font" Target="fonts/Lobster-regular.fntdata"/><Relationship Id="rId326" Type="http://schemas.openxmlformats.org/officeDocument/2006/relationships/font" Target="fonts/SourceCodePro-regular.fntdata"/><Relationship Id="rId327" Type="http://schemas.openxmlformats.org/officeDocument/2006/relationships/font" Target="fonts/SourceCodePro-bold.fntdata"/><Relationship Id="rId328" Type="http://schemas.openxmlformats.org/officeDocument/2006/relationships/font" Target="fonts/SourceCodePro-italic.fntdata"/><Relationship Id="rId329" Type="http://schemas.openxmlformats.org/officeDocument/2006/relationships/font" Target="fonts/SourceCodePro-boldItalic.fntdata"/><Relationship Id="rId330" Type="http://schemas.openxmlformats.org/officeDocument/2006/relationships/font" Target="fonts/Tahoma-regular.fntdata"/><Relationship Id="rId331" Type="http://schemas.openxmlformats.org/officeDocument/2006/relationships/font" Target="fonts/Tahoma-bold.fntdata"/><Relationship Id="rId332" Type="http://schemas.openxmlformats.org/officeDocument/2006/relationships/font" Target="fonts/ComingSoon-regular.fntdata"/><Relationship Id="rId333" Type="http://schemas.openxmlformats.org/officeDocument/2006/relationships/font" Target="fonts/QuattrocentoSans-regular.fntdata"/><Relationship Id="rId334" Type="http://schemas.openxmlformats.org/officeDocument/2006/relationships/font" Target="fonts/QuattrocentoSans-bold.fntdata"/><Relationship Id="rId335" Type="http://schemas.openxmlformats.org/officeDocument/2006/relationships/font" Target="fonts/QuattrocentoSans-italic.fntdata"/><Relationship Id="rId336" Type="http://schemas.openxmlformats.org/officeDocument/2006/relationships/font" Target="fonts/QuattrocentoSans-boldItalic.fntdata"/><Relationship Id="rId337" Type="http://schemas.openxmlformats.org/officeDocument/2006/relationships/font" Target="fonts/GillSans-regular.fntdata"/><Relationship Id="rId338" Type="http://schemas.openxmlformats.org/officeDocument/2006/relationships/font" Target="fonts/GillSans-bold.fntdata"/><Relationship Id="rId339" Type="http://schemas.openxmlformats.org/officeDocument/2006/relationships/font" Target="fonts/OpenSans-regular.fntdata"/><Relationship Id="rId340" Type="http://schemas.openxmlformats.org/officeDocument/2006/relationships/font" Target="fonts/OpenSans-bold.fntdata"/><Relationship Id="rId341" Type="http://schemas.openxmlformats.org/officeDocument/2006/relationships/font" Target="fonts/OpenSans-italic.fntdata"/><Relationship Id="rId342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4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Google Shape;5315;p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6" name="Google Shape;5316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Relationship Id="rId9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3.jp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6.jp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5.jpg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41.jpg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42.jpg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45.jpg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50.png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3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9" name="Google Shape;709;p113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0" name="Google Shape;710;p1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1" name="Google Shape;711;p1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2" name="Google Shape;712;p1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5" name="Google Shape;725;p11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6" name="Google Shape;726;p1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7" name="Google Shape;727;p1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8" name="Google Shape;728;p1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1" name="Google Shape;731;p1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2" name="Google Shape;732;p1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3" name="Google Shape;733;p1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7" name="Google Shape;737;p1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8" name="Google Shape;738;p1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9" name="Google Shape;739;p1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2" name="Google Shape;742;p1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3" name="Google Shape;743;p1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9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2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2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2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2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2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5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25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9" name="Google Shape;789;p12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1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12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1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12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8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12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1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1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1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1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1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31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1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31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31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31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1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1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2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3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9" name="Google Shape;859;p1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1" name="Google Shape;861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2" name="Google Shape;862;p13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8" name="Google Shape;868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3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3" name="Google Shape;873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3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37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84" name="Google Shape;884;p1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3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0" name="Google Shape;890;p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95" name="Google Shape;895;p138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01" name="Google Shape;901;p139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0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4" name="Google Shape;904;p140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4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1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4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1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1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42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2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43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9" name="Google Shape;929;p143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4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4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38" name="Google Shape;938;p144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5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5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6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55" name="Google Shape;955;p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7" name="Google Shape;957;p1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7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8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2" name="Google Shape;962;p1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8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5" name="Google Shape;975;p15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976" name="Google Shape;976;p1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1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15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982" name="Google Shape;982;p15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83" name="Google Shape;983;p1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8" name="Google Shape;988;p1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1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90" name="Google Shape;990;p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3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96" name="Google Shape;996;p1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53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4" name="Google Shape;1004;p1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7" name="Google Shape;1007;p15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0" name="Google Shape;1010;p15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1" name="Google Shape;1011;p15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25" name="Google Shape;1025;p163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6" name="Google Shape;1026;p163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7" name="Google Shape;1027;p16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6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2" name="Google Shape;1032;p164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3" name="Google Shape;1033;p164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34" name="Google Shape;1034;p16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6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6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165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40" name="Google Shape;1040;p16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16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6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5" name="Google Shape;1045;p1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6" name="Google Shape;1046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9" name="Google Shape;1049;p1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0" name="Google Shape;1050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3" name="Google Shape;1053;p16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4" name="Google Shape;1054;p16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5" name="Google Shape;1055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58" name="Google Shape;1058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061" name="Google Shape;1061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4" name="Google Shape;1064;p17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9" name="Google Shape;1069;p17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7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071" name="Google Shape;1071;p17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Google Shape;1073;p17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9" name="Google Shape;1079;p1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3" name="Google Shape;1083;p17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6" name="Google Shape;1086;p17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■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84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○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■"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84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84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85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7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188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1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90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" name="Google Shape;1168;p190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69" name="Google Shape;1169;p190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19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3" name="Google Shape;1173;p19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74" name="Google Shape;1174;p19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1175" name="Google Shape;1175;p19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9" name="Google Shape;1179;p1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1180" name="Google Shape;1180;p1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3" name="Google Shape;1183;p19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9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7" name="Google Shape;1187;p195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0" name="Google Shape;1190;p196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8" name="Google Shape;1198;p1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9" name="Google Shape;1199;p1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3" name="Google Shape;120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4" name="Google Shape;1204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00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208" name="Google Shape;1208;p20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0" name="Google Shape;1210;p20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1" name="Google Shape;1211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8" name="Google Shape;1218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2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2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3" name="Google Shape;1223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0" name="Google Shape;1230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3" name="Google Shape;123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6" name="Google Shape;1236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9" name="Google Shape;1239;p2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1" name="Google Shape;1251;p2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1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Google Shape;1253;p21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21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1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1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1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1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3" name="Google Shape;1263;p2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5" name="Google Shape;1265;p2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Google Shape;1266;p2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Google Shape;1267;p2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1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2" name="Google Shape;1272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Google Shape;1276;p21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21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21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21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2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21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21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1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Google Shape;1286;p21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Google Shape;1289;p21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21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1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1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1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1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Google Shape;1296;p21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7" name="Google Shape;1297;p21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21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21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1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2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22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Google Shape;1308;p22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2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2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1" name="Google Shape;1311;p22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5" name="Google Shape;1315;p2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6" name="Google Shape;1316;p22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2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8" name="Google Shape;1318;p22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2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2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2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22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2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25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8" name="Google Shape;1338;p225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26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1" name="Google Shape;1341;p226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2" name="Google Shape;1342;p226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7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5" name="Google Shape;1345;p2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7" name="Google Shape;1357;p229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58" name="Google Shape;1358;p22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2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0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65" name="Google Shape;1365;p230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6" name="Google Shape;1366;p230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0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0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230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30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0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30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0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3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0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0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0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0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0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30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0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0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0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3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3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0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30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3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1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6" name="Google Shape;1396;p231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7" name="Google Shape;1397;p231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398" name="Google Shape;1398;p23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3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3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3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5" name="Google Shape;1405;p232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2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2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2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2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32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32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32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33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16" name="Google Shape;1416;p233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33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33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33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33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33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33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33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6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36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236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75" name="Google Shape;1475;p236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76" name="Google Shape;1476;p236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7" name="Google Shape;1477;p2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3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1" name="Google Shape;1481;p23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482" name="Google Shape;1482;p23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3" name="Google Shape;1483;p23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38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238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89" name="Google Shape;1489;p238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0" name="Google Shape;1490;p238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91" name="Google Shape;1491;p238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92" name="Google Shape;1492;p2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9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39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239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7" name="Google Shape;1497;p239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98" name="Google Shape;1498;p2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40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240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2" name="Google Shape;1502;p240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503" name="Google Shape;1503;p2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4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5" name="Google Shape;1665;p24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66" name="Google Shape;1666;p24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7" name="Google Shape;1667;p24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8" name="Google Shape;1668;p24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4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1" name="Google Shape;1671;p24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2" name="Google Shape;1672;p24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3" name="Google Shape;1673;p24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74" name="Google Shape;1674;p24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5" name="Google Shape;1675;p24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6" name="Google Shape;1676;p24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4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0" name="Google Shape;1680;p24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1" name="Google Shape;1681;p24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2" name="Google Shape;1682;p24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3" name="Google Shape;1683;p24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6" name="Google Shape;1686;p24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87" name="Google Shape;1687;p24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8" name="Google Shape;1688;p24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9" name="Google Shape;1689;p24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4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693" name="Google Shape;1693;p24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4" name="Google Shape;1694;p24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5" name="Google Shape;1695;p24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4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4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24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0" name="Google Shape;1700;p24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1" name="Google Shape;1701;p2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2" name="Google Shape;1702;p24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4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5" name="Google Shape;1705;p24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24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07" name="Google Shape;1707;p24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8" name="Google Shape;1708;p2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9" name="Google Shape;1709;p24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5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2" name="Google Shape;1712;p2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5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5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5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8" name="Google Shape;1718;p25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5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1" name="Google Shape;1721;p25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2" name="Google Shape;1722;p25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3" name="Google Shape;1723;p25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24" name="Google Shape;1724;p25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25" name="Google Shape;1725;p25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6" name="Google Shape;1726;p2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7" name="Google Shape;1727;p25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5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0" name="Google Shape;1730;p25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1" name="Google Shape;1731;p25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732" name="Google Shape;1732;p25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5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5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738" name="Google Shape;1738;p25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5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25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798" name="Google Shape;1798;p25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5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0" name="Google Shape;1800;p2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1" name="Google Shape;1801;p2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257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804" name="Google Shape;1804;p257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57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257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07" name="Google Shape;1807;p257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8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0" name="Google Shape;1810;p258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811" name="Google Shape;1811;p258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2" name="Google Shape;1812;p258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58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4" name="Google Shape;1814;p2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59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817" name="Google Shape;1817;p259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59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2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60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60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260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3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8" name="Google Shape;1848;p263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6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7" name="Google Shape;1857;p2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2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2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p2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7" name="Google Shape;1867;p2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p2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2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p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3" name="Google Shape;1873;p26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4" name="Google Shape;1874;p2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p2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2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26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0" name="Google Shape;1880;p26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2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2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2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7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6" name="Google Shape;1886;p27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27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27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27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2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p2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p2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5" name="Google Shape;1895;p2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2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2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7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0" name="Google Shape;1900;p27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1" name="Google Shape;1901;p27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p2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2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4" name="Google Shape;1904;p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7" name="Google Shape;1907;p27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8" name="Google Shape;1908;p27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2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0" name="Google Shape;1910;p2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1" name="Google Shape;1911;p2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p2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6" name="Google Shape;1916;p2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2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7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0" name="Google Shape;1920;p27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1" name="Google Shape;1921;p2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2" name="Google Shape;1922;p2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2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7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2" name="Google Shape;1932;p277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7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5" name="Google Shape;1935;p278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36" name="Google Shape;1936;p278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7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9" name="Google Shape;1939;p279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40" name="Google Shape;1940;p279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0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3" name="Google Shape;1943;p280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81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6" name="Google Shape;1946;p281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8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9" name="Google Shape;1949;p28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0" name="Google Shape;1950;p28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83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3" name="Google Shape;1953;p283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4" name="Google Shape;1954;p283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0" name="Google Shape;1960;p28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1" name="Google Shape;1961;p286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2" name="Google Shape;1962;p28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963" name="Google Shape;1963;p286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87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6" name="Google Shape;1966;p287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967" name="Google Shape;1967;p287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8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0" name="Google Shape;1970;p28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7" name="Google Shape;1977;p290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8" name="Google Shape;1978;p290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91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81" name="Google Shape;1981;p29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9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7" name="Google Shape;1997;p2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29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29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9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9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9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9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9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94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2" name="Google Shape;2002;p294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5720" algn="r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2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29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29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95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95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09" name="Google Shape;2009;p2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29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29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6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4" name="Google Shape;2014;p296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5" name="Google Shape;2015;p296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16" name="Google Shape;2016;p2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29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29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7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1" name="Google Shape;2021;p297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2" name="Google Shape;2022;p297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3" name="Google Shape;2023;p297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4" name="Google Shape;2024;p297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25" name="Google Shape;2025;p2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29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29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98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0" name="Google Shape;2030;p2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29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29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5" name="Google Shape;2035;p29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6" name="Google Shape;2036;p299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00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9" name="Google Shape;2039;p300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0" name="Google Shape;2040;p300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1" name="Google Shape;2041;p3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2" name="Google Shape;2042;p30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30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1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1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1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8" name="Google Shape;2048;p301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049" name="Google Shape;2049;p3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0" name="Google Shape;2050;p30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301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2" name="Google Shape;2052;p301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301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1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0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7" name="Google Shape;2057;p302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8" name="Google Shape;2058;p3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30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0" name="Google Shape;2060;p30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3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3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4" name="Google Shape;2064;p3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30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30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05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305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4" name="Google Shape;2074;p3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6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306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079" name="Google Shape;2079;p306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0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0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4" name="Google Shape;2084;p30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85" name="Google Shape;2085;p30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0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0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093" name="Google Shape;2093;p30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1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1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1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13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13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3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5" name="Google Shape;2125;p31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1" name="Google Shape;2131;p3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p3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p3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8" name="Google Shape;2138;p3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p3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0" name="Google Shape;2140;p3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1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7" name="Google Shape;2147;p31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p3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3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2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4" name="Google Shape;2154;p32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55" name="Google Shape;2155;p32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p3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3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3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1" name="Google Shape;2161;p32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2" name="Google Shape;2162;p3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3" name="Google Shape;2163;p3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3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3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7" name="Google Shape;2167;p32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3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9" name="Google Shape;2169;p3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3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24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7" name="Google Shape;2187;p324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88" name="Google Shape;2188;p324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5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1" name="Google Shape;2191;p325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26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4" name="Google Shape;2194;p326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27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7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28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3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33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3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8" name="Google Shape;2208;p33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9" name="Google Shape;2209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3" name="Google Shape;2213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5" name="Google Shape;2215;p3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6" name="Google Shape;2216;p3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7" name="Google Shape;2217;p3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8" name="Google Shape;2218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3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1" name="Google Shape;2221;p3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2" name="Google Shape;2222;p3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3" name="Google Shape;2223;p3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4" name="Google Shape;2224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7" name="Google Shape;2227;p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9" name="Google Shape;2229;p335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0" name="Google Shape;2230;p3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1" name="Google Shape;2231;p33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2" name="Google Shape;2232;p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3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3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8" name="Google Shape;2238;p33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39" name="Google Shape;2239;p3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0" name="Google Shape;2240;p3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1" name="Google Shape;2241;p3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2" name="Google Shape;2242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45" name="Google Shape;2245;p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7" name="Google Shape;2247;p33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48" name="Google Shape;2248;p3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9" name="Google Shape;2249;p3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0" name="Google Shape;2250;p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42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3" name="Google Shape;2303;p342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04" name="Google Shape;2304;p34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343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07" name="Google Shape;2307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08" name="Google Shape;2308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09" name="Google Shape;2309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0" name="Google Shape;2310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1" name="Google Shape;2311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2" name="Google Shape;2312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13" name="Google Shape;2313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4" name="Google Shape;2314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5" name="Google Shape;2315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16" name="Google Shape;2316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17" name="Google Shape;2317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8" name="Google Shape;2318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9" name="Google Shape;2319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20" name="Google Shape;2320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1" name="Google Shape;2321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22" name="Google Shape;2322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23" name="Google Shape;2323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4" name="Google Shape;2324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5" name="Google Shape;2325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6" name="Google Shape;2326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7" name="Google Shape;2327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8" name="Google Shape;2328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29" name="Google Shape;2329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0" name="Google Shape;2330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1" name="Google Shape;2331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2" name="Google Shape;2332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3" name="Google Shape;2333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4" name="Google Shape;2334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5" name="Google Shape;2335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6" name="Google Shape;2336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7" name="Google Shape;2337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8" name="Google Shape;2338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9" name="Google Shape;2339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0" name="Google Shape;2340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1" name="Google Shape;2341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2" name="Google Shape;2342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3" name="Google Shape;2343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4" name="Google Shape;2344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45" name="Google Shape;2345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6" name="Google Shape;2346;p343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7" name="Google Shape;2347;p343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43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1pPr>
            <a:lvl2pPr lvl="1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3pPr>
            <a:lvl4pPr lvl="3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lvl9pPr>
          </a:lstStyle>
          <a:p/>
        </p:txBody>
      </p:sp>
      <p:sp>
        <p:nvSpPr>
          <p:cNvPr id="2349" name="Google Shape;2349;p343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0" name="Google Shape;2350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1" name="Google Shape;2351;p343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2" name="Google Shape;2352;p343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53" name="Google Shape;2353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344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6" name="Google Shape;2356;p344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7" name="Google Shape;235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5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4" name="Google Shape;2364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365" name="Google Shape;2365;p345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366" name="Google Shape;2366;p345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4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9" name="Google Shape;2369;p346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0" name="Google Shape;2370;p346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1" name="Google Shape;2371;p346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72" name="Google Shape;2372;p346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73" name="Google Shape;2373;p346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4" name="Google Shape;2374;p34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346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47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8" name="Google Shape;2378;p34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9" name="Google Shape;2379;p34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34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4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34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34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4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4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49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387" name="Google Shape;2387;p34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88" name="Google Shape;2388;p349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89" name="Google Shape;2389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0" name="Google Shape;2390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1" name="Google Shape;2391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2" name="Google Shape;2392;p349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93" name="Google Shape;2393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4" name="Google Shape;2394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5" name="Google Shape;2395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96" name="Google Shape;2396;p34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97" name="Google Shape;2397;p34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8" name="Google Shape;2398;p349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99" name="Google Shape;2399;p34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00" name="Google Shape;2400;p349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1" name="Google Shape;2401;p349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02" name="Google Shape;2402;p34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03" name="Google Shape;2403;p349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4" name="Google Shape;2404;p349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5" name="Google Shape;2405;p349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6" name="Google Shape;2406;p349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7" name="Google Shape;2407;p349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8" name="Google Shape;2408;p349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9" name="Google Shape;2409;p349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0" name="Google Shape;2410;p349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1" name="Google Shape;2411;p349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2" name="Google Shape;2412;p349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3" name="Google Shape;2413;p349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4" name="Google Shape;2414;p349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5" name="Google Shape;2415;p349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6" name="Google Shape;2416;p349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7" name="Google Shape;2417;p349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8" name="Google Shape;2418;p349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9" name="Google Shape;2419;p349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0" name="Google Shape;2420;p349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1" name="Google Shape;2421;p349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2" name="Google Shape;2422;p349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3" name="Google Shape;2423;p349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24" name="Google Shape;2424;p349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25" name="Google Shape;2425;p349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6" name="Google Shape;2426;p349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7" name="Google Shape;2427;p34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8" name="Google Shape;2428;p34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429" name="Google Shape;2429;p349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0" name="Google Shape;2430;p349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31" name="Google Shape;2431;p349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2" name="Google Shape;2432;p349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3" name="Google Shape;2433;p349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4" name="Google Shape;2434;p349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350"/>
          <p:cNvGrpSpPr/>
          <p:nvPr/>
        </p:nvGrpSpPr>
        <p:grpSpPr>
          <a:xfrm>
            <a:off x="-644959" y="0"/>
            <a:ext cx="10457379" cy="5337723"/>
            <a:chOff x="-644959" y="0"/>
            <a:chExt cx="10457379" cy="7116964"/>
          </a:xfrm>
        </p:grpSpPr>
        <p:grpSp>
          <p:nvGrpSpPr>
            <p:cNvPr id="2437" name="Google Shape;2437;p35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38" name="Google Shape;2438;p35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39" name="Google Shape;2439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0" name="Google Shape;2440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1" name="Google Shape;2441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2" name="Google Shape;2442;p35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43" name="Google Shape;2443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4" name="Google Shape;2444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5" name="Google Shape;2445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46" name="Google Shape;2446;p35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47" name="Google Shape;2447;p35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8" name="Google Shape;2448;p35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49" name="Google Shape;2449;p35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50" name="Google Shape;2450;p35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1" name="Google Shape;2451;p35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2" name="Google Shape;2452;p35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53" name="Google Shape;2453;p35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4" name="Google Shape;2454;p35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5" name="Google Shape;2455;p35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6" name="Google Shape;2456;p35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7" name="Google Shape;2457;p35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8" name="Google Shape;2458;p35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9" name="Google Shape;2459;p35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0" name="Google Shape;2460;p35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1" name="Google Shape;2461;p35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2" name="Google Shape;2462;p35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3" name="Google Shape;2463;p35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35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5" name="Google Shape;2465;p35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6" name="Google Shape;2466;p35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7" name="Google Shape;2467;p35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8" name="Google Shape;2468;p35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9" name="Google Shape;2469;p35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0" name="Google Shape;2470;p35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1" name="Google Shape;2471;p35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2" name="Google Shape;2472;p35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3" name="Google Shape;2473;p35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4" name="Google Shape;2474;p35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5" name="Google Shape;2475;p350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6" name="Google Shape;2476;p350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7" name="Google Shape;2477;p350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8" name="Google Shape;2478;p350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9" name="Google Shape;2479;p350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50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81" name="Google Shape;2481;p350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82" name="Google Shape;2482;p35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3" name="Google Shape;2483;p350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5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5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51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88" name="Google Shape;2488;p35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9" name="Google Shape;2489;p35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5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2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52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1pPr>
            <a:lvl2pPr indent="-3175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3pPr>
            <a:lvl4pPr indent="-3175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/>
            </a:lvl9pPr>
          </a:lstStyle>
          <a:p/>
        </p:txBody>
      </p:sp>
      <p:sp>
        <p:nvSpPr>
          <p:cNvPr id="2494" name="Google Shape;2494;p35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5" name="Google Shape;2495;p352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5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5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06" name="Google Shape;2506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7" name="Google Shape;2507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8" name="Google Shape;2508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1" name="Google Shape;2511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2" name="Google Shape;2512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5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6" name="Google Shape;2516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7" name="Google Shape;2517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5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1" name="Google Shape;2521;p3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2" name="Google Shape;2522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8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8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9" name="Google Shape;2529;p35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5" name="Google Shape;2535;p35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6" name="Google Shape;2536;p35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7" name="Google Shape;2537;p35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38" name="Google Shape;2538;p35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9" name="Google Shape;2539;p35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0" name="Google Shape;2540;p35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5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5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5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5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6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6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5" name="Google Shape;2545;p36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6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8" name="Google Shape;2548;p36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49" name="Google Shape;2549;p36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0" name="Google Shape;2550;p3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1" name="Google Shape;2551;p3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2" name="Google Shape;2552;p36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56" name="Google Shape;2556;p36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57" name="Google Shape;2557;p3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8" name="Google Shape;255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9" name="Google Shape;2559;p36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63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3" name="Google Shape;2563;p36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4" name="Google Shape;256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5" name="Google Shape;2565;p36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4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69" name="Google Shape;2569;p36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0" name="Google Shape;2570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1" name="Google Shape;2571;p36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66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0" name="Google Shape;259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1" name="Google Shape;259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7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4" name="Google Shape;2594;p367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p367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6" name="Google Shape;2596;p36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7" name="Google Shape;2597;p367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6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6" name="Google Shape;2606;p36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7" name="Google Shape;2607;p36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8" name="Google Shape;2608;p36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9" name="Google Shape;2609;p36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7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37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37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0" name="Google Shape;2620;p37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37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7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9" name="Google Shape;2649;p37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50" name="Google Shape;2650;p37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1" name="Google Shape;2651;p37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375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1" name="Google Shape;2661;p375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2" name="Google Shape;2662;p37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3" name="Google Shape;2663;p3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3" name="Google Shape;2673;p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7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9" name="Google Shape;2679;p37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0" name="Google Shape;2680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1" name="Google Shape;2681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7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3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86" name="Google Shape;2686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1" name="Google Shape;2691;p38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2" name="Google Shape;2692;p38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93" name="Google Shape;2693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8" name="Google Shape;2698;p38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99" name="Google Shape;2699;p38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0" name="Google Shape;2700;p38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701" name="Google Shape;2701;p38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702" name="Google Shape;2702;p3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3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p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7" name="Google Shape;2707;p3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3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p3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3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38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6" name="Google Shape;2716;p38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717" name="Google Shape;2717;p38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18" name="Google Shape;2718;p3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3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3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38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3" name="Google Shape;2723;p38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4" name="Google Shape;2724;p38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25" name="Google Shape;2725;p3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p3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p3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38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3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2" name="Google Shape;2732;p3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3" name="Google Shape;2733;p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38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6" name="Google Shape;2736;p3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3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8" name="Google Shape;2738;p3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9" name="Google Shape;2739;p3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9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2" name="Google Shape;2762;p389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390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5" name="Google Shape;2765;p390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6" name="Google Shape;2766;p390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" name="Google Shape;2768;p391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69" name="Google Shape;2769;p391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1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1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91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91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1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1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1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91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91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1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1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1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91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91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91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91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91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91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91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91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91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91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91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91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91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91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91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91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91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91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391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1" name="Google Shape;2801;p391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92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93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806" name="Google Shape;2806;p393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93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93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93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93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93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93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93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93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93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93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93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93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93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93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93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93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93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93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93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93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93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93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93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93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93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93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93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93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93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93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393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396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396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45" name="Google Shape;2845;p396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97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97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397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98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39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53" name="Google Shape;2853;p398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4" name="Google Shape;2854;p398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399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399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0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8" name="Google Shape;2868;p4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69" name="Google Shape;2869;p40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0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72" name="Google Shape;2872;p40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3" name="Google Shape;2873;p40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6" name="Google Shape;2876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7" name="Google Shape;2877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78" name="Google Shape;2878;p40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81" name="Google Shape;2881;p40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84" name="Google Shape;2884;p40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40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4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p41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99" name="Google Shape;2899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1" name="Google Shape;2911;p4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4" name="Google Shape;2914;p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7" name="Google Shape;2917;p4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2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42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4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1" name="Google Shape;2931;p4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2" name="Google Shape;2932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4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7" name="Google Shape;2937;p4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8" name="Google Shape;2938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1" name="Google Shape;2941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4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4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6" name="Google Shape;2946;p4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7" name="Google Shape;2947;p4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8" name="Google Shape;2948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42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3" name="Google Shape;2953;p4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4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4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8" name="Google Shape;2958;p4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9" name="Google Shape;2959;p4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2" name="Google Shape;2962;p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4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4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7" name="Google Shape;2967;p4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8" name="Google Shape;2968;p4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9" name="Google Shape;2969;p4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4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4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74" name="Google Shape;2974;p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7" name="Google Shape;2977;p4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8" name="Google Shape;2978;p4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86" name="Google Shape;2986;p43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89" name="Google Shape;2989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92" name="Google Shape;2992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93" name="Google Shape;2993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1" name="Google Shape;3011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4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5" name="Google Shape;3025;p45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8" name="Google Shape;3028;p45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9" name="Google Shape;3029;p4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42" name="Google Shape;3042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3" name="Google Shape;3043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46" name="Google Shape;3046;p4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7" name="Google Shape;3047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45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0" name="Google Shape;3050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3" name="Google Shape;3053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4" name="Google Shape;3054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5" name="Google Shape;3055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58" name="Google Shape;3058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61" name="Google Shape;3061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2" name="Google Shape;3062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5" name="Google Shape;3065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9" name="Google Shape;3069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70" name="Google Shape;3070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1" name="Google Shape;3071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72" name="Google Shape;3072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75" name="Google Shape;3075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078" name="Google Shape;3078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79" name="Google Shape;3079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46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469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89" name="Google Shape;3089;p46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46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92" name="Google Shape;3092;p4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47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47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47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47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47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47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0" name="Google Shape;3100;p47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1" name="Google Shape;3101;p4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7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47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47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47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07" name="Google Shape;3107;p471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8" name="Google Shape;3108;p471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109" name="Google Shape;3109;p4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7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47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47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4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15" name="Google Shape;3115;p4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73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118" name="Google Shape;3118;p473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73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73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1" name="Google Shape;3121;p47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122" name="Google Shape;3122;p4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4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1" name="Google Shape;3131;p4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2" name="Google Shape;3132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3" name="Google Shape;3133;p476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7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47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4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8" name="Google Shape;3138;p4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39" name="Google Shape;3139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47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4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3" name="Google Shape;3143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" name="Google Shape;3145;p47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6" name="Google Shape;3146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7" name="Google Shape;3147;p47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8" name="Google Shape;3148;p4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9" name="Google Shape;3149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4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2" name="Google Shape;3152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4" name="Google Shape;3154;p48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5" name="Google Shape;3155;p4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48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7" name="Google Shape;3157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3" name="Google Shape;3163;p48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4" name="Google Shape;3164;p4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5" name="Google Shape;3165;p48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6" name="Google Shape;3166;p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7" name="Google Shape;3167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70" name="Google Shape;3170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48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73" name="Google Shape;3173;p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4" name="Google Shape;3174;p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5" name="Google Shape;3175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0" name="Google Shape;3180;p4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4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93" name="Google Shape;3193;p49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4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8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498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99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3" name="Google Shape;3213;p499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00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6" name="Google Shape;3216;p500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7" name="Google Shape;3217;p500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1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0" name="Google Shape;3220;p501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21" name="Google Shape;3221;p501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502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03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6" name="Google Shape;3226;p503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7" name="Google Shape;3227;p503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8" name="Google Shape;3228;p503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9" name="Google Shape;3229;p503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4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33" name="Google Shape;3233;p504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505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6" name="Google Shape;3236;p505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506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9" name="Google Shape;3239;p506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7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507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8" name="Google Shape;3258;p5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9" name="Google Shape;3259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5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2" name="Google Shape;3262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5" name="Google Shape;3265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8" name="Google Shape;3268;p5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9" name="Google Shape;3269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2" name="Google Shape;3272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5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5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6" name="Google Shape;3276;p5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7" name="Google Shape;3277;p5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1" name="Google Shape;3281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84" name="Google Shape;3284;p5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5" name="Google Shape;3285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0" name="Google Shape;3300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1" name="Google Shape;3301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2" name="Google Shape;3302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3" name="Google Shape;3303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1" name="Google Shape;351;p5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6" name="Google Shape;3306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7" name="Google Shape;3307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2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0" name="Google Shape;3310;p522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1" name="Google Shape;3311;p522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411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2" name="Google Shape;3312;p522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4" name="Google Shape;3314;p522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5" name="Google Shape;3315;p522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7" name="Google Shape;3317;p522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0" name="Google Shape;3320;p523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3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3" name="Google Shape;3323;p523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4" name="Google Shape;3324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5" name="Google Shape;3325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26" name="Google Shape;3326;p523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7" name="Google Shape;3327;p523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8" name="Google Shape;3328;p523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9" name="Google Shape;3339;p525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0" name="Google Shape;3340;p525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1" name="Google Shape;3341;p525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4" name="Google Shape;3344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5" name="Google Shape;3345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526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0" name="Google Shape;3350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0" name="Google Shape;3360;p528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1" name="Google Shape;3361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2" name="Google Shape;3362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3" name="Google Shape;3363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4" name="Google Shape;3364;p528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5" name="Google Shape;3365;p528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6" name="Google Shape;3366;p528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7" name="Google Shape;3367;p528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0" name="Google Shape;3370;p52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9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72" name="Google Shape;3372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74" name="Google Shape;3374;p52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5" name="Google Shape;3375;p529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6" name="Google Shape;3376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8" name="Google Shape;3378;p529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9" name="Google Shape;3379;p529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0" name="Google Shape;3380;p529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53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3" name="Google Shape;3383;p530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4" name="Google Shape;3384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31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9" name="Google Shape;3389;p531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1" name="Google Shape;3391;p531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2" name="Google Shape;3392;p5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3" name="Google Shape;3393;p5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94" name="Google Shape;3394;p5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5" name="Google Shape;355;p5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53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53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53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53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34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534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534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534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534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0" name="Google Shape;3410;p534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5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35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14" name="Google Shape;3414;p535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35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3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36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36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36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5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2" name="Google Shape;3422;p536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423" name="Google Shape;3423;p536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537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426" name="Google Shape;3426;p537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7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7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9" name="Google Shape;3429;p53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40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4" name="Google Shape;3474;p540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75" name="Google Shape;3475;p540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6" name="Google Shape;3476;p540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7" name="Google Shape;3477;p540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8" name="Google Shape;3478;p540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41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p54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2" name="Google Shape;3482;p541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3" name="Google Shape;3483;p541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84" name="Google Shape;3484;p541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5" name="Google Shape;3485;p541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6" name="Google Shape;3486;p541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4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p54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0" name="Google Shape;3490;p542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1" name="Google Shape;3491;p542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2" name="Google Shape;3492;p542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54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5" name="Google Shape;3495;p54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96" name="Google Shape;3496;p54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7" name="Google Shape;3497;p54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8" name="Google Shape;3498;p54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544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1" name="Google Shape;3501;p544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2" name="Google Shape;3502;p544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3" name="Google Shape;3503;p544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4" name="Google Shape;3504;p544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05" name="Google Shape;3505;p54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6" name="Google Shape;3506;p54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7" name="Google Shape;3507;p54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54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3" name="Google Shape;3513;p546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47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6" name="Google Shape;3516;p547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4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9" name="Google Shape;3519;p548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549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2" name="Google Shape;3522;p549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3" name="Google Shape;3523;p549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550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6" name="Google Shape;3526;p550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7" name="Google Shape;3527;p550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55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553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3" name="Google Shape;3533;p553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4" name="Google Shape;3534;p553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5" name="Google Shape;3535;p553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6" name="Google Shape;3536;p553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5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39" name="Google Shape;3539;p554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0" name="Google Shape;3540;p554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55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3" name="Google Shape;3543;p55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556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46" name="Google Shape;3546;p556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4" name="Google Shape;414;p6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5" name="Google Shape;435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68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05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7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7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73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8" name="Google Shape;468;p74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9" name="Google Shape;469;p74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4" name="Google Shape;474;p75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39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3" name="Google Shape;503;p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9" name="Google Shape;509;p8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0" name="Google Shape;510;p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8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5" name="Google Shape;525;p8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4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7" name="Google Shape;527;p8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8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4" name="Google Shape;534;p8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5" name="Google Shape;535;p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1" name="Google Shape;541;p8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7" name="Google Shape;547;p8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8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5" name="Google Shape;56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1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91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9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4" name="Google Shape;584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9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0" name="Google Shape;590;p9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1" name="Google Shape;591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7" name="Google Shape;607;p9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9" name="Google Shape;609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9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5" name="Google Shape;615;p9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9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2" name="Google Shape;62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0" name="Google Shape;64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9" name="Google Shape;65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5" name="Google Shape;66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6" name="Google Shape;66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1" name="Google Shape;68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2" name="Google Shape;68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3" name="Google Shape;68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4" name="Google Shape;68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0" name="Google Shape;69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91" name="Google Shape;69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7" name="Google Shape;69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theme" Target="../theme/theme26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1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17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49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theme" Target="../theme/theme29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54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theme" Target="../theme/theme47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6.xml"/><Relationship Id="rId18" Type="http://schemas.openxmlformats.org/officeDocument/2006/relationships/theme" Target="../theme/theme30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theme" Target="../theme/theme20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theme" Target="../theme/theme25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13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theme" Target="../theme/theme22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theme" Target="../theme/theme24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theme" Target="../theme/theme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43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theme" Target="../theme/theme40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4.xml"/><Relationship Id="rId7" Type="http://schemas.openxmlformats.org/officeDocument/2006/relationships/theme" Target="../theme/theme27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theme" Target="../theme/theme64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theme" Target="../theme/theme37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48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233.xml"/><Relationship Id="rId8" Type="http://schemas.openxmlformats.org/officeDocument/2006/relationships/theme" Target="../theme/theme59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18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56.xml"/><Relationship Id="rId13" Type="http://schemas.openxmlformats.org/officeDocument/2006/relationships/theme" Target="../theme/theme9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8.xml"/><Relationship Id="rId3" Type="http://schemas.openxmlformats.org/officeDocument/2006/relationships/theme" Target="../theme/theme8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9.xml"/><Relationship Id="rId13" Type="http://schemas.openxmlformats.org/officeDocument/2006/relationships/theme" Target="../theme/theme33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theme" Target="../theme/theme3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11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9.jp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theme" Target="../theme/theme34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2.xml"/><Relationship Id="rId12" Type="http://schemas.openxmlformats.org/officeDocument/2006/relationships/theme" Target="../theme/theme41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3.xml"/><Relationship Id="rId12" Type="http://schemas.openxmlformats.org/officeDocument/2006/relationships/theme" Target="../theme/theme3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51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9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theme" Target="../theme/theme46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theme" Target="../theme/theme65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jpg"/><Relationship Id="rId2" Type="http://schemas.openxmlformats.org/officeDocument/2006/relationships/slideLayout" Target="../slideLayouts/slideLayout327.xml"/><Relationship Id="rId3" Type="http://schemas.openxmlformats.org/officeDocument/2006/relationships/theme" Target="../theme/theme12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8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9.xml"/><Relationship Id="rId2" Type="http://schemas.openxmlformats.org/officeDocument/2006/relationships/theme" Target="../theme/theme5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jpg"/><Relationship Id="rId2" Type="http://schemas.openxmlformats.org/officeDocument/2006/relationships/slideLayout" Target="../slideLayouts/slideLayout330.xml"/><Relationship Id="rId3" Type="http://schemas.openxmlformats.org/officeDocument/2006/relationships/theme" Target="../theme/theme53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52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14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55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4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63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39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theme" Target="../theme/theme10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theme" Target="../theme/theme50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66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15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58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6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17.xml"/><Relationship Id="rId7" Type="http://schemas.openxmlformats.org/officeDocument/2006/relationships/theme" Target="../theme/theme6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theme" Target="../theme/theme31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theme" Target="../theme/theme16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theme" Target="../theme/theme57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47.xml"/><Relationship Id="rId13" Type="http://schemas.openxmlformats.org/officeDocument/2006/relationships/theme" Target="../theme/theme3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8.xml"/><Relationship Id="rId12" Type="http://schemas.openxmlformats.org/officeDocument/2006/relationships/theme" Target="../theme/theme19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9.xml"/><Relationship Id="rId13" Type="http://schemas.openxmlformats.org/officeDocument/2006/relationships/theme" Target="../theme/theme36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theme" Target="../theme/theme28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theme" Target="../theme/theme45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86.xml"/><Relationship Id="rId7" Type="http://schemas.openxmlformats.org/officeDocument/2006/relationships/slideLayout" Target="../slideLayouts/slideLayout487.xml"/><Relationship Id="rId8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1.xml"/><Relationship Id="rId12" Type="http://schemas.openxmlformats.org/officeDocument/2006/relationships/theme" Target="../theme/theme3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42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31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12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11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11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2"/>
    <p:sldLayoutId id="2147483748" r:id="rId3"/>
    <p:sldLayoutId id="2147483749" r:id="rId4"/>
    <p:sldLayoutId id="2147483750" r:id="rId5"/>
    <p:sldLayoutId id="21474837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p11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4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124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12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0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30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30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37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0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0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130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1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1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17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6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8" name="Google Shape;1108;p18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186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186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1" name="Google Shape;1111;p186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2" name="Google Shape;1112;p186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113" name="Google Shape;1113;p186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4" name="Google Shape;1114;p186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5" name="Google Shape;1115;p186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1116" name="Google Shape;1116;p186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7" name="Google Shape;1117;p186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8" name="Google Shape;1118;p186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9" name="Google Shape;1119;p186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0" name="Google Shape;1120;p186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1" name="Google Shape;1121;p186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2" name="Google Shape;1122;p186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3" name="Google Shape;1123;p186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24" name="Google Shape;1124;p186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125" name="Google Shape;1125;p186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1126" name="Google Shape;1126;p186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1127" name="Google Shape;1127;p186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8" name="Google Shape;1128;p186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29" name="Google Shape;1129;p186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1130" name="Google Shape;1130;p186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1" name="Google Shape;1131;p186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32" name="Google Shape;1132;p186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33" name="Google Shape;1133;p186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1134" name="Google Shape;1134;p186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5" name="Google Shape;1135;p186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6" name="Google Shape;1136;p186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7" name="Google Shape;1137;p186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8" name="Google Shape;1138;p186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39" name="Google Shape;1139;p186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0" name="Google Shape;1140;p186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41" name="Google Shape;1141;p186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1142" name="Google Shape;1142;p186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1143" name="Google Shape;1143;p186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44" name="Google Shape;1144;p186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45" name="Google Shape;1145;p186"/>
          <p:cNvGrpSpPr/>
          <p:nvPr/>
        </p:nvGrpSpPr>
        <p:grpSpPr>
          <a:xfrm>
            <a:off x="7171099" y="-64411"/>
            <a:ext cx="2428143" cy="1683783"/>
            <a:chOff x="7171099" y="-85881"/>
            <a:chExt cx="2428143" cy="2245045"/>
          </a:xfrm>
        </p:grpSpPr>
        <p:grpSp>
          <p:nvGrpSpPr>
            <p:cNvPr id="1146" name="Google Shape;1146;p186"/>
            <p:cNvGrpSpPr/>
            <p:nvPr/>
          </p:nvGrpSpPr>
          <p:grpSpPr>
            <a:xfrm>
              <a:off x="7171099" y="-85881"/>
              <a:ext cx="2428143" cy="2245045"/>
              <a:chOff x="7171099" y="-85881"/>
              <a:chExt cx="2428143" cy="2245045"/>
            </a:xfrm>
          </p:grpSpPr>
          <p:sp>
            <p:nvSpPr>
              <p:cNvPr id="1147" name="Google Shape;1147;p186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148" name="Google Shape;1148;p186"/>
              <p:cNvGrpSpPr/>
              <p:nvPr/>
            </p:nvGrpSpPr>
            <p:grpSpPr>
              <a:xfrm>
                <a:off x="7171099" y="-85881"/>
                <a:ext cx="2428143" cy="2245045"/>
                <a:chOff x="7171099" y="-85881"/>
                <a:chExt cx="2428143" cy="2245045"/>
              </a:xfrm>
            </p:grpSpPr>
            <p:sp>
              <p:nvSpPr>
                <p:cNvPr id="1149" name="Google Shape;1149;p186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0" name="Google Shape;1150;p186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1" name="Google Shape;1151;p186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2" name="Google Shape;1152;p186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3" name="Google Shape;1153;p186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4" name="Google Shape;1154;p186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5" name="Google Shape;1155;p186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156" name="Google Shape;1156;p186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157" name="Google Shape;1157;p186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2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1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Google Shape;1247;p21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8" name="Google Shape;1248;p21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3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23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2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23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23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3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3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3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6" r:id="rId1"/>
    <p:sldLayoutId id="2147483847" r:id="rId2"/>
    <p:sldLayoutId id="2147483848" r:id="rId3"/>
    <p:sldLayoutId id="21474838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2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●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Google Shape;1349;p228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28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28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28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28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235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429" name="Google Shape;1429;p235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35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35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35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35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35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35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35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35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35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35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35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35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35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35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35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35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35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35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35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35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35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35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35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35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35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35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35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35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35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35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35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35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35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35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35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35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35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35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431"/>
                  </a:srgbClr>
                </a:gs>
                <a:gs pos="50000">
                  <a:srgbClr val="FFFFFF">
                    <a:alpha val="18431"/>
                  </a:srgbClr>
                </a:gs>
                <a:gs pos="97000">
                  <a:srgbClr val="BFBFBF">
                    <a:alpha val="18431"/>
                  </a:srgbClr>
                </a:gs>
                <a:gs pos="100000">
                  <a:srgbClr val="BFBFBF">
                    <a:alpha val="1843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42"/>
          <p:cNvGrpSpPr/>
          <p:nvPr/>
        </p:nvGrpSpPr>
        <p:grpSpPr>
          <a:xfrm>
            <a:off x="4036" y="1066800"/>
            <a:ext cx="9143139" cy="4076700"/>
            <a:chOff x="4036" y="1422400"/>
            <a:chExt cx="9143139" cy="5435600"/>
          </a:xfrm>
        </p:grpSpPr>
        <p:grpSp>
          <p:nvGrpSpPr>
            <p:cNvPr id="1508" name="Google Shape;1508;p242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509" name="Google Shape;1509;p242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0" name="Google Shape;1510;p242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1" name="Google Shape;1511;p242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2" name="Google Shape;1512;p242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3" name="Google Shape;1513;p242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4" name="Google Shape;1514;p242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5" name="Google Shape;1515;p242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6" name="Google Shape;1516;p242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7" name="Google Shape;1517;p242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8" name="Google Shape;1518;p242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9" name="Google Shape;1519;p242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0" name="Google Shape;1520;p242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1" name="Google Shape;1521;p242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522" name="Google Shape;1522;p242"/>
            <p:cNvGrpSpPr/>
            <p:nvPr/>
          </p:nvGrpSpPr>
          <p:grpSpPr>
            <a:xfrm>
              <a:off x="4036" y="3639889"/>
              <a:ext cx="2193340" cy="2694658"/>
              <a:chOff x="4036" y="3639889"/>
              <a:chExt cx="2193340" cy="2694658"/>
            </a:xfrm>
          </p:grpSpPr>
          <p:sp>
            <p:nvSpPr>
              <p:cNvPr id="1523" name="Google Shape;1523;p242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4" name="Google Shape;1524;p242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5" name="Google Shape;1525;p242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6" name="Google Shape;1526;p242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7" name="Google Shape;1527;p242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8" name="Google Shape;1528;p242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9" name="Google Shape;1529;p242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0" name="Google Shape;1530;p242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1" name="Google Shape;1531;p242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2" name="Google Shape;1532;p242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3" name="Google Shape;1533;p242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4" name="Google Shape;1534;p242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5" name="Google Shape;1535;p242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6" name="Google Shape;1536;p242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7" name="Google Shape;1537;p242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8" name="Google Shape;1538;p242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9" name="Google Shape;1539;p242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0" name="Google Shape;1540;p242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1" name="Google Shape;1541;p242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2" name="Google Shape;1542;p242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3" name="Google Shape;1543;p242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4" name="Google Shape;1544;p242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5" name="Google Shape;1545;p242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6" name="Google Shape;1546;p242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7" name="Google Shape;1547;p242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8" name="Google Shape;1548;p242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9" name="Google Shape;1549;p242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0" name="Google Shape;1550;p242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1" name="Google Shape;1551;p242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2" name="Google Shape;1552;p242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3" name="Google Shape;1553;p242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4" name="Google Shape;1554;p242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5" name="Google Shape;1555;p242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6" name="Google Shape;1556;p242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7" name="Google Shape;1557;p242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8" name="Google Shape;1558;p242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9" name="Google Shape;1559;p242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0" name="Google Shape;1560;p242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1" name="Google Shape;1561;p242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2" name="Google Shape;1562;p242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3" name="Google Shape;1563;p242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4" name="Google Shape;1564;p242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5" name="Google Shape;1565;p242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6" name="Google Shape;1566;p242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7" name="Google Shape;1567;p242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8" name="Google Shape;1568;p242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9" name="Google Shape;1569;p242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0" name="Google Shape;1570;p242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1" name="Google Shape;1571;p242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2" name="Google Shape;1572;p242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3" name="Google Shape;1573;p242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4" name="Google Shape;1574;p242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5" name="Google Shape;1575;p242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6" name="Google Shape;1576;p242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7" name="Google Shape;1577;p242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8" name="Google Shape;1578;p242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9" name="Google Shape;1579;p242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0" name="Google Shape;1580;p242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1" name="Google Shape;1581;p242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2" name="Google Shape;1582;p242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3" name="Google Shape;1583;p242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4" name="Google Shape;1584;p242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5" name="Google Shape;1585;p242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6" name="Google Shape;1586;p242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7" name="Google Shape;1587;p242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8" name="Google Shape;1588;p242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9" name="Google Shape;1589;p242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0" name="Google Shape;1590;p242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1" name="Google Shape;1591;p242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2" name="Google Shape;1592;p242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3" name="Google Shape;1593;p242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4" name="Google Shape;1594;p242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5" name="Google Shape;1595;p242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6" name="Google Shape;1596;p242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7" name="Google Shape;1597;p242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8" name="Google Shape;1598;p242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9" name="Google Shape;1599;p242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0" name="Google Shape;1600;p242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1" name="Google Shape;1601;p242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2" name="Google Shape;1602;p242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3" name="Google Shape;1603;p242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4" name="Google Shape;1604;p242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5" name="Google Shape;1605;p242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6" name="Google Shape;1606;p242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7" name="Google Shape;1607;p242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8" name="Google Shape;1608;p242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9" name="Google Shape;1609;p242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0" name="Google Shape;1610;p242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1" name="Google Shape;1611;p242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2" name="Google Shape;1612;p242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3" name="Google Shape;1613;p242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4" name="Google Shape;1614;p242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5" name="Google Shape;1615;p242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6" name="Google Shape;1616;p242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7" name="Google Shape;1617;p242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8" name="Google Shape;1618;p242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19" name="Google Shape;1619;p242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0" name="Google Shape;1620;p242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1" name="Google Shape;1621;p242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2" name="Google Shape;1622;p242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3" name="Google Shape;1623;p242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4" name="Google Shape;1624;p242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5" name="Google Shape;1625;p242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6" name="Google Shape;1626;p242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7" name="Google Shape;1627;p242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8" name="Google Shape;1628;p242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29" name="Google Shape;1629;p242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0" name="Google Shape;1630;p242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1" name="Google Shape;1631;p242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2" name="Google Shape;1632;p242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3" name="Google Shape;1633;p242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4" name="Google Shape;1634;p242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5" name="Google Shape;1635;p242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6" name="Google Shape;1636;p242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7" name="Google Shape;1637;p242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8" name="Google Shape;1638;p242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39" name="Google Shape;1639;p242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0" name="Google Shape;1640;p242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1" name="Google Shape;1641;p242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2" name="Google Shape;1642;p242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3" name="Google Shape;1643;p242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4" name="Google Shape;1644;p242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5" name="Google Shape;1645;p242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6" name="Google Shape;1646;p242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7" name="Google Shape;1647;p242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8" name="Google Shape;1648;p242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49" name="Google Shape;1649;p242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0" name="Google Shape;1650;p242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1" name="Google Shape;1651;p242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2" name="Google Shape;1652;p242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3" name="Google Shape;1653;p242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4" name="Google Shape;1654;p242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5" name="Google Shape;1655;p242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6" name="Google Shape;1656;p242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57" name="Google Shape;1657;p242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58" name="Google Shape;1658;p242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9" name="Google Shape;1659;p24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24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1" name="Google Shape;1661;p24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662" name="Google Shape;1662;p242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5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743" name="Google Shape;1743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4" name="Google Shape;1744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6" name="Google Shape;1746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8" name="Google Shape;1748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9" name="Google Shape;1749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0" name="Google Shape;1750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3" name="Google Shape;1753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4" name="Google Shape;1754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5" name="Google Shape;1755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6" name="Google Shape;1756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7" name="Google Shape;1757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6" name="Google Shape;1766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7" name="Google Shape;1767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8" name="Google Shape;1768;p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2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70" name="Google Shape;1770;p255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771" name="Google Shape;1771;p255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25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255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255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255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255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255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8" name="Google Shape;1778;p255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9" name="Google Shape;1779;p255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0" name="Google Shape;1780;p255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255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255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3" name="Google Shape;1783;p255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255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5" name="Google Shape;1785;p255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255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7" name="Google Shape;1787;p255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8" name="Google Shape;1788;p255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9" name="Google Shape;1789;p255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0" name="Google Shape;1790;p25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1" name="Google Shape;1791;p255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255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255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4" name="Google Shape;1794;p255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5" name="Google Shape;1795;p255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oogle Shape;1826;p262"/>
          <p:cNvGrpSpPr/>
          <p:nvPr/>
        </p:nvGrpSpPr>
        <p:grpSpPr>
          <a:xfrm>
            <a:off x="0" y="0"/>
            <a:ext cx="8709660" cy="5443538"/>
            <a:chOff x="0" y="0"/>
            <a:chExt cx="2147483645" cy="2147483647"/>
          </a:xfrm>
        </p:grpSpPr>
        <p:grpSp>
          <p:nvGrpSpPr>
            <p:cNvPr id="1827" name="Google Shape;1827;p262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828" name="Google Shape;1828;p2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262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2"/>
            <p:cNvGrpSpPr/>
            <p:nvPr/>
          </p:nvGrpSpPr>
          <p:grpSpPr>
            <a:xfrm>
              <a:off x="268435441" y="0"/>
              <a:ext cx="1879048204" cy="2147483647"/>
              <a:chOff x="0" y="0"/>
              <a:chExt cx="2147483646" cy="2147483647"/>
            </a:xfrm>
          </p:grpSpPr>
          <p:pic>
            <p:nvPicPr>
              <p:cNvPr id="1831" name="Google Shape;1831;p2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2" name="Google Shape;1832;p262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3" name="Google Shape;1833;p262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834" name="Google Shape;1834;p2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62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262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7" name="Google Shape;1837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62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62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262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262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262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5" name="Google Shape;1845;p262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1" name="Google Shape;1851;p2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2" name="Google Shape;1852;p2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27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p27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2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27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8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368300" lvl="1" marL="3683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25500" lvl="2" marL="8255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1282700" lvl="3" marL="128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1739900" lvl="4" marL="1739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1973" name="Google Shape;1973;p28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28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4" r:id="rId1"/>
    <p:sldLayoutId id="214748390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313"/>
                </a:srgbClr>
              </a:gs>
              <a:gs pos="100000">
                <a:srgbClr val="0CE0EC">
                  <a:alpha val="5450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92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411"/>
                </a:srgbClr>
              </a:gs>
              <a:gs pos="80000">
                <a:srgbClr val="0993DD">
                  <a:alpha val="44313"/>
                </a:srgbClr>
              </a:gs>
              <a:gs pos="100000">
                <a:srgbClr val="0993DD">
                  <a:alpha val="4431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9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29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2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29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29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991" name="Google Shape;1991;p292"/>
          <p:cNvGrpSpPr/>
          <p:nvPr/>
        </p:nvGrpSpPr>
        <p:grpSpPr>
          <a:xfrm>
            <a:off x="-29294" y="-12080"/>
            <a:ext cx="9198252" cy="814696"/>
            <a:chOff x="-29322" y="-1966"/>
            <a:chExt cx="9198252" cy="1086260"/>
          </a:xfrm>
        </p:grpSpPr>
        <p:sp>
          <p:nvSpPr>
            <p:cNvPr id="1992" name="Google Shape;1992;p292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92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0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9" name="Google Shape;2069;p3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8" name="Google Shape;2098;p3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23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49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323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4" name="Google Shape;2174;p323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75" name="Google Shape;2175;p323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3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323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323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323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323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323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323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323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  <p:sp>
        <p:nvSpPr>
          <p:cNvPr id="2184" name="Google Shape;2184;p323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3"/>
    <p:sldLayoutId id="2147483935" r:id="rId4"/>
    <p:sldLayoutId id="2147483936" r:id="rId5"/>
    <p:sldLayoutId id="2147483937" r:id="rId6"/>
    <p:sldLayoutId id="214748393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02" name="Google Shape;2202;p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203" name="Google Shape;2203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Google Shape;2254;p341"/>
          <p:cNvGrpSpPr/>
          <p:nvPr/>
        </p:nvGrpSpPr>
        <p:grpSpPr>
          <a:xfrm>
            <a:off x="-567355" y="0"/>
            <a:ext cx="10457379" cy="5337723"/>
            <a:chOff x="-644959" y="0"/>
            <a:chExt cx="10457379" cy="7116964"/>
          </a:xfrm>
        </p:grpSpPr>
        <p:grpSp>
          <p:nvGrpSpPr>
            <p:cNvPr id="2255" name="Google Shape;2255;p34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56" name="Google Shape;2256;p34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57" name="Google Shape;2257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8" name="Google Shape;2258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59" name="Google Shape;2259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0" name="Google Shape;2260;p34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61" name="Google Shape;2261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2" name="Google Shape;2262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3" name="Google Shape;2263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64" name="Google Shape;2264;p34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65" name="Google Shape;2265;p34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6" name="Google Shape;2266;p34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67" name="Google Shape;2267;p34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411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68" name="Google Shape;2268;p34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69" name="Google Shape;2269;p34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70" name="Google Shape;2270;p34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71" name="Google Shape;2271;p341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2" name="Google Shape;2272;p341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3" name="Google Shape;2273;p341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4" name="Google Shape;2274;p341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5" name="Google Shape;2275;p341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6" name="Google Shape;2276;p34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7" name="Google Shape;2277;p34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8" name="Google Shape;2278;p34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9" name="Google Shape;2279;p34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0" name="Google Shape;2280;p34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49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1" name="Google Shape;2281;p34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2" name="Google Shape;2282;p34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3" name="Google Shape;2283;p34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4" name="Google Shape;2284;p34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5" name="Google Shape;2285;p34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6" name="Google Shape;2286;p34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7" name="Google Shape;2287;p34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8" name="Google Shape;2288;p34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411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89" name="Google Shape;2289;p34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0" name="Google Shape;2290;p34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45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1" name="Google Shape;2291;p34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529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2" name="Google Shape;2292;p34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372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93" name="Google Shape;2293;p341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4" name="Google Shape;2294;p341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5" name="Google Shape;2295;p341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6" name="Google Shape;2296;p341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341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8" name="Google Shape;2298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5882"/>
          </a:srgbClr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5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9" name="Google Shape;2499;p35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365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574" name="Google Shape;2574;p365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65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65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65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65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65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65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2" name="Google Shape;258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3" name="Google Shape;258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36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0" name="Google Shape;2600;p36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1" name="Google Shape;260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3" name="Google Shape;260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37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37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37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37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37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7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624" name="Google Shape;2624;p37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7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7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7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7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7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7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7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7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7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7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7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7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7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7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7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7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7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2" name="Google Shape;2642;p37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3" name="Google Shape;2643;p37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44" name="Google Shape;2644;p37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5" name="Google Shape;2645;p37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6" name="Google Shape;2646;p37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74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5" name="Google Shape;2655;p374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6" name="Google Shape;2656;p37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7" name="Google Shape;2657;p3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8" name="Google Shape;2658;p37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7" name="Google Shape;2667;p3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388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42" name="Google Shape;2742;p388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88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4" name="Google Shape;2744;p388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45" name="Google Shape;2745;p388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88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88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88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88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88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88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88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88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88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88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88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88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388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9" name="Google Shape;2759;p388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9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p395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40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7" name="Google Shape;2907;p4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5" name="Google Shape;2925;p4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6" name="Google Shape;2926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4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4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37" name="Google Shape;3037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38" name="Google Shape;3038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6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4" name="Google Shape;3084;p468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5" name="Google Shape;3085;p4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4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8" name="Google Shape;3128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48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36" name="Google Shape;336;p49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1" name="Google Shape;3201;p49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5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3" name="Google Shape;3203;p495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495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t/>
            </a:r>
            <a:endParaRPr sz="12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5" name="Google Shape;3245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6" ty="0" sy="99996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1" name="Google Shape;3291;p520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2" name="Google Shape;3292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3" name="Google Shape;3293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4" name="Google Shape;3294;p5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95" name="Google Shape;3295;p520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6" name="Google Shape;3296;p520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5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7" name="Google Shape;3397;p532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539"/>
          <p:cNvGrpSpPr/>
          <p:nvPr/>
        </p:nvGrpSpPr>
        <p:grpSpPr>
          <a:xfrm>
            <a:off x="3800475" y="1341834"/>
            <a:ext cx="5357463" cy="3792244"/>
            <a:chOff x="3800475" y="1789112"/>
            <a:chExt cx="5357463" cy="5056325"/>
          </a:xfrm>
        </p:grpSpPr>
        <p:sp>
          <p:nvSpPr>
            <p:cNvPr id="3433" name="Google Shape;3433;p539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9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9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9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9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9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9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9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9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9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9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9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9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9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9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9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9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9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9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9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9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9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9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9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9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9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9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9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9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9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9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9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9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9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7" name="Google Shape;3467;p539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539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9" name="Google Shape;3469;p539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0" name="Google Shape;3470;p539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1" name="Google Shape;3471;p539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45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10" name="Google Shape;3510;p54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6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35.png"/></Relationships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p7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sz="3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Simple Sentence</a:t>
            </a:r>
            <a:endParaRPr sz="3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19" name="Google Shape;5319;p7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1" lang="zh-CN" u="sng"/>
              <a:t>A SIMPLE SENTENCE CONTAINS THE BASIC NECESSARY COMPONENTS OF A COMPLETE SENTENCE: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i="1" lang="zh-CN" sz="2400" u="sng"/>
              <a:t>SUBJECT + PREDICATE (COMPLETE THOUGHT) </a:t>
            </a:r>
            <a:endParaRPr sz="24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b="0" i="1" lang="zh-CN" u="none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 took the bus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b="1" i="0" lang="zh-CN" u="sng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are eleven fish.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b="0" i="0" lang="zh-CN" u="none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love dogs.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b="1" i="0" lang="zh-CN" u="sng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 is my favorite.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mic Sans MS"/>
              <a:buAutoNum type="arabicPeriod"/>
            </a:pPr>
            <a:r>
              <a:rPr b="0" i="0" lang="zh-CN" u="none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THINK MY FINGER IS BROKEN.  </a:t>
            </a:r>
            <a:endParaRPr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20" name="Google Shape;5320;p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6175" y="2480270"/>
            <a:ext cx="2956125" cy="19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